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9" r:id="rId5"/>
    <p:sldId id="261" r:id="rId6"/>
    <p:sldId id="262" r:id="rId7"/>
    <p:sldId id="263" r:id="rId8"/>
    <p:sldId id="264" r:id="rId9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5" d="100"/>
          <a:sy n="145" d="100"/>
        </p:scale>
        <p:origin x="126" y="2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18T21:54:26.22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1 104,'27'-29,"-8"6,56 23,-16 0,11 0,1 0,5 0,-6 0,7-7,-6 5,5-14,-6 14,-1-13,8 13,-6-6,6 8,-8 0,8 0,-6 0,13 0,-13 0,6 0,0 0,-6 0,6 0,-8 0,-7 0,5 0,-6 8,1 2,-3 7,1-7,-6 5,5-5,-7 7,0 0,0-7,0 5,0-13,0 6,7-8,-5 0,6 0,-1 0,-5 7,6-5,-1 14,-5-14,5 5,1-7,2 0,7 0,0 0,-8 0,7 0,-7 0,8 0,-15 0,11 0,-26 0,11 0,-16 0,9 0,-7 0,14 0,-13 0,13 0,-6 0,8 0,-8 0,6 0,-14 0,7 0,-1 0,-6 0,7 0,-9 0,1 0,-1 0,1 0,15 0,-12 0,20 0,-6 0,-6 0,19 0,-26 0,11 0,-23 0,5 0,-13 0,6 0,-7 8,-1-6,0 6,1-8,-1 0,0 0,1 0,-1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18T21:54:29.176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0 35,'95'10,"-17"-3,-45-7,-4 0,5 0,7 0,-20 0,27 0,-19 0,21 0,-14 0,22 0,-12 0,13 8,-7-6,0 6,0-8,8 0,-7 0,7 0,0 7,-7 3,15 0,-7-3,8-7,1 0,6 0,-5 8,14-6,-6 6,0-8,5 0,-13 7,6-5,-8 6,8-8,-6 0,6 0,0 0,-6 0,14 0,-7 0,9 0,-8 0,5 0,-13 0,6 0,-8 0,8 0,-6 0,14 0,-14 0,13 0,-5 0,8 0,-1 0,1 0,-1 0,0 0,1 0,-8 0,5 0,-5 0,7 0,1 0,-1 0,1 0,-8 0,5 0,-13 0,6 0,-8 0,8 0,2 0,0 0,5 0,-5 0,0 0,5 0,-5 0,8 0,-9 0,-1 0,-8 0,1 0,-1 0,0 0,-8 0,-1 0,0 0,1 0,1 0,-3 0,8 0,-11 0,19 0,-21 0,13 0,-13 0,13 0,-13 0,13 0,-13 0,13 0,-13 0,21 0,-19 0,19 0,-14 0,8 0,0 0,8 0,-13 0,11 0,-14 0,8 0,0 0,1 0,-9 0,6 0,-5 0,7 0,8 0,-6 0,6 0,-8 0,0 0,0 0,8 0,-6 0,14 0,-14 0,14 0,-14 0,5 0,1-8,-6 6,6-5,-8 7,1 0,-1 0,0 0,0 0,-7 0,5 0,-6 0,9 0,-9 0,6 0,-13 0,6 0,-8 0,7 0,-5 0,5 0,1 0,-6 0,13 0,-13 0,5 0,-14 0,-3 0,0 0,-13 0,4 0,-16 0,8 0,-6 0,6 0,-8 0,1 0,-9-54,-1-13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1-01-18T21:54:30.928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</inkml:brush>
  </inkml:definitions>
  <inkml:trace contextRef="#ctx0" brushRef="#br0">1 191,'50'-29,"0"0,32-17,-24 46,-12 0,21 0,-5 0,15 0,2 0,15 0,-6 0,-37 0,0 0,45 0,0 0,-45 0,0 0,45 0,0 0,-45 0,0 0,45 0,0 0,-41 0,0 0,43 0,-43 0,1 0,-4 0,0 0,-1 0,2 0,2 0,1 0,42 0,-43 0,-1 0,43 0,-46 0,1 0,0 0,0 0,44 0,-41 0,0 0,43 0,-43 0,1 0,0 0,0 0,-4 0,1 0,3 0,0 0,-1 0,1 0,1 0,-1 0,-3 0,0 0,6 0,-1 0,40 0,-42 0,0 0,40 0,-45 0,0 0,45 0,-45 0,2 0,-1 0,-1 0,45 0,-1 0,-1 0,2 0,-45 0,1 0,1 0,-2 0,45 0,-2 0,-7 0,-1 0,1 0,7 0,-6 0,7 0,-17 0,-1 0,-8 0,8 0,-13 0,3 0,-8 0,3 0,15 0,-6 0,6 0,-16 0,6 0,-13 0,6 0,-8 0,-8-8,6 7,-14-15,14 14,-5-13,-1 13,-2-6,-7 8,-9 0,7-7,-14 5,6-6,-7 8,-1 0,0 0,1 0,-1-8,0-1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47FA9A4-98E0-C748-8924-4227C25046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3BA40349-C738-1440-8CA3-B261B35153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7BA9710-E986-E64F-8348-8F8EE3EC0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B1FF7-DEFC-0A4F-953E-99C770B68385}" type="datetimeFigureOut">
              <a:rPr lang="de-DE" smtClean="0"/>
              <a:t>24.09.2021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9527D64-0C98-F34C-8484-08B65BF516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58374D1-4A98-C741-B95C-B59693BB9D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CDE8-494D-3E45-8B18-546D3B625D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0987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EA3177-CF45-C647-95E8-531AFA314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89A1011A-4202-944E-AFB9-6103203C1E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29994B95-6B58-3044-AC7F-4E10405E9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B1FF7-DEFC-0A4F-953E-99C770B68385}" type="datetimeFigureOut">
              <a:rPr lang="de-DE" smtClean="0"/>
              <a:t>24.09.2021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A232925-C213-7E42-98E8-A9EB36DB7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8CB65009-5507-624F-ADAE-B73F2CFC0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CDE8-494D-3E45-8B18-546D3B625D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2361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080B0439-CA19-A141-9BB9-41DBDC4962B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52F3E42D-C191-BD44-9D1B-5DE37BFEBB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FD4E02A-F6A6-C341-BA1E-77970BDE2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B1FF7-DEFC-0A4F-953E-99C770B68385}" type="datetimeFigureOut">
              <a:rPr lang="de-DE" smtClean="0"/>
              <a:t>24.09.2021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6B8FAD18-A95B-CC4A-BE54-1873366514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BA05B50-75A1-D044-A018-5F7E82238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CDE8-494D-3E45-8B18-546D3B625D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636048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0E6AB0F-8758-4A4F-B002-4DF7F29BC7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7143A5A9-7065-4040-91F9-FBF8129599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8D07514-3169-AD4B-A65D-DCFA471D6A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B1FF7-DEFC-0A4F-953E-99C770B68385}" type="datetimeFigureOut">
              <a:rPr lang="de-DE" smtClean="0"/>
              <a:t>24.09.2021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DD924BE-8311-FB4C-AB0F-21F00C40AD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9B4BF4D-22DC-F149-972D-BEC0E424BB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CDE8-494D-3E45-8B18-546D3B625D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74330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5E0ECB-4D9B-C442-9655-F88578ACB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37A7C32-E42B-1C4E-935E-1B90666A85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49632D-938E-1E4C-931D-35664552A0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B1FF7-DEFC-0A4F-953E-99C770B68385}" type="datetimeFigureOut">
              <a:rPr lang="de-DE" smtClean="0"/>
              <a:t>24.09.2021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7492D23-AA78-254E-B184-93153892D2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42B36590-6C97-1F47-BB2D-E257DE8CCC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CDE8-494D-3E45-8B18-546D3B625D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15110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E0E180-4CD3-F344-89C9-3C854FB4A2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D54C3C5C-CD68-4B48-9228-D57468E7769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FDA48E5-B470-7046-9611-C6BFB69379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1FB1C50-1907-454F-BBA9-662083518A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B1FF7-DEFC-0A4F-953E-99C770B68385}" type="datetimeFigureOut">
              <a:rPr lang="de-DE" smtClean="0"/>
              <a:t>24.09.2021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C4CD7AFC-6596-334E-9F83-9797CAEC71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C9C5FF5E-CF9F-2945-A18D-EA665AAF8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CDE8-494D-3E45-8B18-546D3B625D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138901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4530DA8-B8BE-6447-82D4-CD0885DEB1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0FE35E1-43FD-B844-A85D-3E416271AC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D3F14AF1-3B6D-824E-A3F5-5210F9124CA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DE4D05F9-9540-864B-9D5C-5750814C9A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F95A9B16-E11E-8F41-BD15-D74EE8A5691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94B25CDE-515B-784C-B488-7E7FFF8D71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B1FF7-DEFC-0A4F-953E-99C770B68385}" type="datetimeFigureOut">
              <a:rPr lang="de-DE" smtClean="0"/>
              <a:t>24.09.2021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AB1559B3-C878-3943-BA8D-77AFA666D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8ABCCF1-5D6A-7C4D-9A06-E0CCDDDF0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CDE8-494D-3E45-8B18-546D3B625D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43311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2E3EC24-E584-0146-9592-66EBBC710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649B8DA3-69D6-C848-92FC-A97F2A2D6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B1FF7-DEFC-0A4F-953E-99C770B68385}" type="datetimeFigureOut">
              <a:rPr lang="de-DE" smtClean="0"/>
              <a:t>24.09.2021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8D50E5CC-E934-2349-9ED5-5F8109BFB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68A2116-B905-4B4D-9E79-1E83D8ECA3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CDE8-494D-3E45-8B18-546D3B625D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9595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4699B285-6E3B-7846-817D-84F1C99860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B1FF7-DEFC-0A4F-953E-99C770B68385}" type="datetimeFigureOut">
              <a:rPr lang="de-DE" smtClean="0"/>
              <a:t>24.09.2021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C193758-7E6B-3C46-97E9-1DBECB859F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983A899-BD66-0946-8086-028461A3C1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CDE8-494D-3E45-8B18-546D3B625D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7717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DE07E91-6A66-C441-86E3-5D4AB572B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2E0CB58-BAB6-7748-86A6-F4D5D601F6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97F2AEC-02AC-2B42-82EC-2C01CC7CB23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A9EECA1-07A8-EE42-9A42-364B20952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B1FF7-DEFC-0A4F-953E-99C770B68385}" type="datetimeFigureOut">
              <a:rPr lang="de-DE" smtClean="0"/>
              <a:t>24.09.2021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0607491-2271-5C4C-BEE4-2E92DC097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829414F0-F4C9-674A-83FC-34AEFB757C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CDE8-494D-3E45-8B18-546D3B625D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647413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AAA1C9D-B032-D04C-88D0-8E874910CF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E7B1642-7D82-7A45-AE5D-7BB94CF2D6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FCC2CE54-2ECC-9848-B22C-1F6DABB12A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5522493D-5D40-E045-AF3B-DC81CCDE4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5B1FF7-DEFC-0A4F-953E-99C770B68385}" type="datetimeFigureOut">
              <a:rPr lang="de-DE" smtClean="0"/>
              <a:t>24.09.2021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3B870491-E45E-FC4C-9EF2-8557A86F40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D4FDA38-C831-A645-AC73-7168E96AB7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2CDE8-494D-3E45-8B18-546D3B625D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10324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FFC9AD2-36CC-D646-A1FD-93E2DC84C1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815CFA4-DFE7-4B4D-AEDC-56FA930549A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8581190-73B1-AE4A-B626-E816402045C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5B1FF7-DEFC-0A4F-953E-99C770B68385}" type="datetimeFigureOut">
              <a:rPr lang="de-DE" smtClean="0"/>
              <a:t>24.09.2021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45BF3185-5C1B-3A4B-B0AB-61D6F997E78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38AC262-9C6F-6E41-9EAA-4DD8C01C2E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2CDE8-494D-3E45-8B18-546D3B625D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9110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13" Type="http://schemas.openxmlformats.org/officeDocument/2006/relationships/image" Target="../media/image15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customXml" Target="../ink/ink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4.png"/><Relationship Id="rId5" Type="http://schemas.openxmlformats.org/officeDocument/2006/relationships/image" Target="../media/image10.png"/><Relationship Id="rId10" Type="http://schemas.openxmlformats.org/officeDocument/2006/relationships/customXml" Target="../ink/ink2.xml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0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1EF23A86-180B-C049-AA23-6DCAB9DEB50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444" y="643467"/>
            <a:ext cx="9285111" cy="5571065"/>
          </a:xfrm>
          <a:prstGeom prst="rect">
            <a:avLst/>
          </a:prstGeom>
          <a:ln>
            <a:noFill/>
          </a:ln>
        </p:spPr>
      </p:pic>
      <p:sp>
        <p:nvSpPr>
          <p:cNvPr id="3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877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93B2375E-0356-BE43-9D8A-5FF409B5CAF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529" y="643467"/>
            <a:ext cx="9992941" cy="5571065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02625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fik 4">
            <a:extLst>
              <a:ext uri="{FF2B5EF4-FFF2-40B4-BE49-F238E27FC236}">
                <a16:creationId xmlns:a16="http://schemas.microsoft.com/office/drawing/2014/main" id="{E76BA77A-D7BB-D547-A02D-B9CCCD0999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7031" y="643468"/>
            <a:ext cx="7108298" cy="5295683"/>
          </a:xfrm>
          <a:prstGeom prst="rect">
            <a:avLst/>
          </a:prstGeom>
          <a:ln>
            <a:noFill/>
          </a:ln>
        </p:spPr>
      </p:pic>
      <p:sp>
        <p:nvSpPr>
          <p:cNvPr id="3" name="Textplatzhalter 5">
            <a:extLst>
              <a:ext uri="{FF2B5EF4-FFF2-40B4-BE49-F238E27FC236}">
                <a16:creationId xmlns:a16="http://schemas.microsoft.com/office/drawing/2014/main" id="{60458889-757D-E248-9244-6B8E27648863}"/>
              </a:ext>
            </a:extLst>
          </p:cNvPr>
          <p:cNvSpPr txBox="1">
            <a:spLocks/>
          </p:cNvSpPr>
          <p:nvPr/>
        </p:nvSpPr>
        <p:spPr>
          <a:xfrm>
            <a:off x="2652058" y="4955491"/>
            <a:ext cx="6829095" cy="947907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b="1" dirty="0">
                <a:solidFill>
                  <a:schemeClr val="accent4"/>
                </a:solidFill>
              </a:rPr>
              <a:t>Europe = World</a:t>
            </a:r>
          </a:p>
          <a:p>
            <a:pPr marL="0" indent="0">
              <a:buNone/>
            </a:pPr>
            <a:r>
              <a:rPr lang="de-CH" b="1" dirty="0">
                <a:solidFill>
                  <a:schemeClr val="accent4"/>
                </a:solidFill>
              </a:rPr>
              <a:t>Victory = Money	1916 = 2019</a:t>
            </a:r>
            <a:endParaRPr lang="de-DE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225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4">
            <a:extLst>
              <a:ext uri="{FF2B5EF4-FFF2-40B4-BE49-F238E27FC236}">
                <a16:creationId xmlns:a16="http://schemas.microsoft.com/office/drawing/2014/main" id="{C9365900-065E-5F48-8EE1-892363AFD6D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8191" y="643467"/>
            <a:ext cx="9095617" cy="5571065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17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88D65C19-FB49-E140-BB78-3C5E01622F2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467" y="1247987"/>
            <a:ext cx="10905066" cy="4362024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335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Grafik 4">
            <a:extLst>
              <a:ext uri="{FF2B5EF4-FFF2-40B4-BE49-F238E27FC236}">
                <a16:creationId xmlns:a16="http://schemas.microsoft.com/office/drawing/2014/main" id="{59507706-A806-CF41-84EC-62A91CE9FD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0829" y="643467"/>
            <a:ext cx="7930341" cy="5571065"/>
          </a:xfrm>
          <a:prstGeom prst="rect">
            <a:avLst/>
          </a:prstGeom>
          <a:ln>
            <a:noFill/>
          </a:ln>
        </p:spPr>
      </p:pic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1552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sosceles Triangle 20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Grafik 2">
            <a:extLst>
              <a:ext uri="{FF2B5EF4-FFF2-40B4-BE49-F238E27FC236}">
                <a16:creationId xmlns:a16="http://schemas.microsoft.com/office/drawing/2014/main" id="{4F2A668F-BB86-A841-9106-CF2C26C044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403" y="1223764"/>
            <a:ext cx="3906184" cy="688136"/>
          </a:xfrm>
          <a:prstGeom prst="rect">
            <a:avLst/>
          </a:prstGeom>
        </p:spPr>
      </p:pic>
      <p:pic>
        <p:nvPicPr>
          <p:cNvPr id="3" name="Grafik 4">
            <a:extLst>
              <a:ext uri="{FF2B5EF4-FFF2-40B4-BE49-F238E27FC236}">
                <a16:creationId xmlns:a16="http://schemas.microsoft.com/office/drawing/2014/main" id="{11C94A20-E024-7847-AEB3-438A280388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783" y="1911810"/>
            <a:ext cx="4841315" cy="3043112"/>
          </a:xfrm>
          <a:prstGeom prst="rect">
            <a:avLst/>
          </a:prstGeom>
        </p:spPr>
      </p:pic>
      <p:pic>
        <p:nvPicPr>
          <p:cNvPr id="4" name="Grafik 5">
            <a:extLst>
              <a:ext uri="{FF2B5EF4-FFF2-40B4-BE49-F238E27FC236}">
                <a16:creationId xmlns:a16="http://schemas.microsoft.com/office/drawing/2014/main" id="{CBF916D1-4104-7B45-A3E1-0E60318EE5F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7089" y="5171899"/>
            <a:ext cx="1467675" cy="481205"/>
          </a:xfrm>
          <a:prstGeom prst="rect">
            <a:avLst/>
          </a:prstGeom>
        </p:spPr>
      </p:pic>
      <p:pic>
        <p:nvPicPr>
          <p:cNvPr id="6" name="Grafik 6">
            <a:extLst>
              <a:ext uri="{FF2B5EF4-FFF2-40B4-BE49-F238E27FC236}">
                <a16:creationId xmlns:a16="http://schemas.microsoft.com/office/drawing/2014/main" id="{02A1FF6D-2DAE-294D-84B9-5E9EB4835D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3635" y="5412501"/>
            <a:ext cx="3018120" cy="326963"/>
          </a:xfrm>
          <a:prstGeom prst="rect">
            <a:avLst/>
          </a:prstGeom>
        </p:spPr>
      </p:pic>
      <p:pic>
        <p:nvPicPr>
          <p:cNvPr id="7" name="Grafik 7">
            <a:extLst>
              <a:ext uri="{FF2B5EF4-FFF2-40B4-BE49-F238E27FC236}">
                <a16:creationId xmlns:a16="http://schemas.microsoft.com/office/drawing/2014/main" id="{9F9F2058-DC76-FA4D-AA9F-E0A2F5B7A4E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0726" y="2954896"/>
            <a:ext cx="5539986" cy="1737634"/>
          </a:xfrm>
          <a:prstGeom prst="rect">
            <a:avLst/>
          </a:prstGeom>
        </p:spPr>
      </p:pic>
      <p:pic>
        <p:nvPicPr>
          <p:cNvPr id="8" name="Grafik 9">
            <a:extLst>
              <a:ext uri="{FF2B5EF4-FFF2-40B4-BE49-F238E27FC236}">
                <a16:creationId xmlns:a16="http://schemas.microsoft.com/office/drawing/2014/main" id="{9F3E0C7A-359F-1A4D-9E77-E1398355CC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3283" y="993309"/>
            <a:ext cx="3476530" cy="195554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" name="Freihand 9">
                <a:extLst>
                  <a:ext uri="{FF2B5EF4-FFF2-40B4-BE49-F238E27FC236}">
                    <a16:creationId xmlns:a16="http://schemas.microsoft.com/office/drawing/2014/main" id="{75D4C368-3CC0-C841-95D2-8C2329C70956}"/>
                  </a:ext>
                </a:extLst>
              </p14:cNvPr>
              <p14:cNvContentPartPr/>
              <p14:nvPr/>
            </p14:nvContentPartPr>
            <p14:xfrm>
              <a:off x="2441620" y="3329271"/>
              <a:ext cx="1892880" cy="68760"/>
            </p14:xfrm>
          </p:contentPart>
        </mc:Choice>
        <mc:Fallback xmlns="">
          <p:pic>
            <p:nvPicPr>
              <p:cNvPr id="10" name="Freihand 9">
                <a:extLst>
                  <a:ext uri="{FF2B5EF4-FFF2-40B4-BE49-F238E27FC236}">
                    <a16:creationId xmlns:a16="http://schemas.microsoft.com/office/drawing/2014/main" id="{75D4C368-3CC0-C841-95D2-8C2329C70956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387980" y="3221271"/>
                <a:ext cx="2000520" cy="284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12" name="Freihand 11">
                <a:extLst>
                  <a:ext uri="{FF2B5EF4-FFF2-40B4-BE49-F238E27FC236}">
                    <a16:creationId xmlns:a16="http://schemas.microsoft.com/office/drawing/2014/main" id="{FFA003A4-B3F0-C543-B159-13D27B6F9705}"/>
                  </a:ext>
                </a:extLst>
              </p14:cNvPr>
              <p14:cNvContentPartPr/>
              <p14:nvPr/>
            </p14:nvContentPartPr>
            <p14:xfrm>
              <a:off x="1265140" y="3609351"/>
              <a:ext cx="4071960" cy="50040"/>
            </p14:xfrm>
          </p:contentPart>
        </mc:Choice>
        <mc:Fallback xmlns="">
          <p:pic>
            <p:nvPicPr>
              <p:cNvPr id="12" name="Freihand 11">
                <a:extLst>
                  <a:ext uri="{FF2B5EF4-FFF2-40B4-BE49-F238E27FC236}">
                    <a16:creationId xmlns:a16="http://schemas.microsoft.com/office/drawing/2014/main" id="{FFA003A4-B3F0-C543-B159-13D27B6F9705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1211140" y="3501711"/>
                <a:ext cx="4179600" cy="26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4" name="Freihand 13">
                <a:extLst>
                  <a:ext uri="{FF2B5EF4-FFF2-40B4-BE49-F238E27FC236}">
                    <a16:creationId xmlns:a16="http://schemas.microsoft.com/office/drawing/2014/main" id="{DF8D1CF4-B936-7345-BC1D-BC8379123E63}"/>
                  </a:ext>
                </a:extLst>
              </p14:cNvPr>
              <p14:cNvContentPartPr/>
              <p14:nvPr/>
            </p14:nvContentPartPr>
            <p14:xfrm>
              <a:off x="1339660" y="3845871"/>
              <a:ext cx="2745720" cy="68760"/>
            </p14:xfrm>
          </p:contentPart>
        </mc:Choice>
        <mc:Fallback xmlns="">
          <p:pic>
            <p:nvPicPr>
              <p:cNvPr id="14" name="Freihand 13">
                <a:extLst>
                  <a:ext uri="{FF2B5EF4-FFF2-40B4-BE49-F238E27FC236}">
                    <a16:creationId xmlns:a16="http://schemas.microsoft.com/office/drawing/2014/main" id="{DF8D1CF4-B936-7345-BC1D-BC8379123E63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286020" y="3738231"/>
                <a:ext cx="2853360" cy="2844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4896521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25">
            <a:extLst>
              <a:ext uri="{FF2B5EF4-FFF2-40B4-BE49-F238E27FC236}">
                <a16:creationId xmlns:a16="http://schemas.microsoft.com/office/drawing/2014/main" id="{F3060C83-F051-4F0E-ABAD-AA0DFC48B2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Freeform: Shape 27">
            <a:extLst>
              <a:ext uri="{FF2B5EF4-FFF2-40B4-BE49-F238E27FC236}">
                <a16:creationId xmlns:a16="http://schemas.microsoft.com/office/drawing/2014/main" id="{83C98ABE-055B-441F-B07E-44F97F083C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-376156" y="-253670"/>
            <a:ext cx="1827638" cy="1376989"/>
          </a:xfrm>
          <a:custGeom>
            <a:avLst/>
            <a:gdLst>
              <a:gd name="connsiteX0" fmla="*/ 0 w 1827638"/>
              <a:gd name="connsiteY0" fmla="*/ 987379 h 1376989"/>
              <a:gd name="connsiteX1" fmla="*/ 987379 w 1827638"/>
              <a:gd name="connsiteY1" fmla="*/ 0 h 1376989"/>
              <a:gd name="connsiteX2" fmla="*/ 1827638 w 1827638"/>
              <a:gd name="connsiteY2" fmla="*/ 840260 h 1376989"/>
              <a:gd name="connsiteX3" fmla="*/ 1827638 w 1827638"/>
              <a:gd name="connsiteY3" fmla="*/ 1376989 h 1376989"/>
              <a:gd name="connsiteX4" fmla="*/ 0 w 1827638"/>
              <a:gd name="connsiteY4" fmla="*/ 1376989 h 13769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7638" h="1376989">
                <a:moveTo>
                  <a:pt x="0" y="987379"/>
                </a:moveTo>
                <a:lnTo>
                  <a:pt x="987379" y="0"/>
                </a:lnTo>
                <a:lnTo>
                  <a:pt x="1827638" y="840260"/>
                </a:lnTo>
                <a:lnTo>
                  <a:pt x="1827638" y="1376989"/>
                </a:lnTo>
                <a:lnTo>
                  <a:pt x="0" y="1376989"/>
                </a:lnTo>
                <a:close/>
              </a:path>
            </a:pathLst>
          </a:cu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9FDB030-9B49-4CED-8CCD-4D99382388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891641" y="422146"/>
            <a:ext cx="645368" cy="64536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1">
            <a:extLst>
              <a:ext uri="{FF2B5EF4-FFF2-40B4-BE49-F238E27FC236}">
                <a16:creationId xmlns:a16="http://schemas.microsoft.com/office/drawing/2014/main" id="{3783CA14-24A1-485C-8B30-D6A5D87987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900000" flipH="1">
            <a:off x="10043482" y="655140"/>
            <a:ext cx="687472" cy="687472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33">
            <a:extLst>
              <a:ext uri="{FF2B5EF4-FFF2-40B4-BE49-F238E27FC236}">
                <a16:creationId xmlns:a16="http://schemas.microsoft.com/office/drawing/2014/main" id="{9A97C86A-04D6-40F7-AE84-31AB43E6A8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9356643" y="0"/>
            <a:ext cx="2835357" cy="1480837"/>
          </a:xfrm>
          <a:custGeom>
            <a:avLst/>
            <a:gdLst>
              <a:gd name="connsiteX0" fmla="*/ 2835357 w 2835357"/>
              <a:gd name="connsiteY0" fmla="*/ 1480837 h 1480837"/>
              <a:gd name="connsiteX1" fmla="*/ 0 w 2835357"/>
              <a:gd name="connsiteY1" fmla="*/ 1480837 h 1480837"/>
              <a:gd name="connsiteX2" fmla="*/ 1552727 w 2835357"/>
              <a:gd name="connsiteY2" fmla="*/ 0 h 1480837"/>
              <a:gd name="connsiteX3" fmla="*/ 2835357 w 2835357"/>
              <a:gd name="connsiteY3" fmla="*/ 1223245 h 1480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35357" h="1480837">
                <a:moveTo>
                  <a:pt x="2835357" y="1480837"/>
                </a:moveTo>
                <a:lnTo>
                  <a:pt x="0" y="1480837"/>
                </a:lnTo>
                <a:lnTo>
                  <a:pt x="1552727" y="0"/>
                </a:lnTo>
                <a:lnTo>
                  <a:pt x="2835357" y="1223245"/>
                </a:lnTo>
                <a:close/>
              </a:path>
            </a:pathLst>
          </a:cu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6" name="Isosceles Triangle 35">
            <a:extLst>
              <a:ext uri="{FF2B5EF4-FFF2-40B4-BE49-F238E27FC236}">
                <a16:creationId xmlns:a16="http://schemas.microsoft.com/office/drawing/2014/main" id="{FF9F2414-84E8-453E-B1F3-389FDE8192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976344" y="6115501"/>
            <a:ext cx="1494513" cy="742499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Isosceles Triangle 37">
            <a:extLst>
              <a:ext uri="{FF2B5EF4-FFF2-40B4-BE49-F238E27FC236}">
                <a16:creationId xmlns:a16="http://schemas.microsoft.com/office/drawing/2014/main" id="{3ECA69A1-7536-43AC-85EF-C7106179F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7604080" y="6453143"/>
            <a:ext cx="814903" cy="404857"/>
          </a:xfrm>
          <a:prstGeom prst="triangle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DA4D3F63-4445-1B4C-BC99-4E2F0477B5DE}"/>
              </a:ext>
            </a:extLst>
          </p:cNvPr>
          <p:cNvSpPr txBox="1">
            <a:spLocks/>
          </p:cNvSpPr>
          <p:nvPr/>
        </p:nvSpPr>
        <p:spPr>
          <a:xfrm>
            <a:off x="3133736" y="6324849"/>
            <a:ext cx="6829095" cy="3486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sz="1400" b="1" dirty="0"/>
              <a:t>Prof. Markus Noll, 2020, unpublished results</a:t>
            </a:r>
            <a:endParaRPr lang="de-DE" sz="1400" b="1" dirty="0"/>
          </a:p>
        </p:txBody>
      </p:sp>
      <p:pic>
        <p:nvPicPr>
          <p:cNvPr id="8" name="Grafik 7" descr="Ein Bild, das Text enthält.&#10;&#10;Automatisch generierte Beschreibung">
            <a:extLst>
              <a:ext uri="{FF2B5EF4-FFF2-40B4-BE49-F238E27FC236}">
                <a16:creationId xmlns:a16="http://schemas.microsoft.com/office/drawing/2014/main" id="{82D50958-14A7-44DD-B0D7-7E67D74CF6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6501" y="368726"/>
            <a:ext cx="7807066" cy="59136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6866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</Words>
  <Application>Microsoft Office PowerPoint</Application>
  <PresentationFormat>Breitbild</PresentationFormat>
  <Paragraphs>3</Paragraphs>
  <Slides>8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Andreas Noll</dc:creator>
  <cp:lastModifiedBy>Andreas Noll</cp:lastModifiedBy>
  <cp:revision>7</cp:revision>
  <dcterms:created xsi:type="dcterms:W3CDTF">2021-01-18T19:01:50Z</dcterms:created>
  <dcterms:modified xsi:type="dcterms:W3CDTF">2021-09-24T12:56:09Z</dcterms:modified>
</cp:coreProperties>
</file>